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1" r:id="rId2"/>
  </p:sldIdLst>
  <p:sldSz cx="7559675" cy="10691813"/>
  <p:notesSz cx="6888163" cy="10020300"/>
  <p:embeddedFontLst>
    <p:embeddedFont>
      <p:font typeface="Mitr Light" panose="020B0604020202020204" charset="-34"/>
      <p:regular r:id="rId3"/>
    </p:embeddedFont>
    <p:embeddedFont>
      <p:font typeface="Angsana New" panose="02020603050405020304" pitchFamily="18" charset="-34"/>
      <p:regular r:id="rId4"/>
      <p:bold r:id="rId5"/>
      <p:italic r:id="rId6"/>
      <p:boldItalic r:id="rId7"/>
    </p:embeddedFont>
    <p:embeddedFont>
      <p:font typeface="Cordia New" panose="020B0304020202020204" pitchFamily="34" charset="-34"/>
      <p:regular r:id="rId8"/>
      <p:bold r:id="rId9"/>
      <p:italic r:id="rId10"/>
      <p:boldItalic r:id="rId11"/>
    </p:embeddedFont>
    <p:embeddedFont>
      <p:font typeface="TH SarabunIT๙" panose="020B0500040200020003" pitchFamily="34" charset="-34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Mitr" panose="020B0604020202020204" charset="-34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446"/>
    <a:srgbClr val="DB2A5F"/>
    <a:srgbClr val="CC3300"/>
    <a:srgbClr val="F79824"/>
    <a:srgbClr val="333333"/>
    <a:srgbClr val="47B64D"/>
    <a:srgbClr val="2457A5"/>
    <a:srgbClr val="00A1E3"/>
    <a:srgbClr val="FBAC3E"/>
    <a:srgbClr val="A42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57" d="100"/>
          <a:sy n="57" d="100"/>
        </p:scale>
        <p:origin x="2400" y="6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61C2652-B0D8-4095-84F0-61B8D529A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420"/>
            <a:ext cx="7559675" cy="1068897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DA17449-127C-4058-A88A-0BAB54C0C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2"/>
          <a:stretch/>
        </p:blipFill>
        <p:spPr>
          <a:xfrm>
            <a:off x="0" y="9518072"/>
            <a:ext cx="7559675" cy="117231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ED688F2-D74F-4E0C-A09C-7BE56E50B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29"/>
          <a:stretch/>
        </p:blipFill>
        <p:spPr>
          <a:xfrm>
            <a:off x="0" y="9887840"/>
            <a:ext cx="7559675" cy="802552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ลูกศ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EE0324A-66B3-4AB2-AD2E-37CCCA2B82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84" b="59703"/>
          <a:stretch/>
        </p:blipFill>
        <p:spPr>
          <a:xfrm>
            <a:off x="0" y="1420"/>
            <a:ext cx="3629891" cy="430734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F4C6349-F2D1-41AD-961C-339BF9700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3" b="62166"/>
          <a:stretch/>
        </p:blipFill>
        <p:spPr>
          <a:xfrm>
            <a:off x="0" y="1420"/>
            <a:ext cx="3380509" cy="404410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08FDDA1-2466-45E0-9467-B5086CF4B0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13" b="77201"/>
          <a:stretch/>
        </p:blipFill>
        <p:spPr>
          <a:xfrm>
            <a:off x="0" y="1420"/>
            <a:ext cx="2826327" cy="243698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3B720DC3-6ACB-4CED-A139-E871E6A2B9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9" b="78756"/>
          <a:stretch/>
        </p:blipFill>
        <p:spPr>
          <a:xfrm>
            <a:off x="0" y="1420"/>
            <a:ext cx="2673927" cy="227072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86FDB103-F76A-4A15-A756-33D1881368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8" t="17355" b="76164"/>
          <a:stretch/>
        </p:blipFill>
        <p:spPr>
          <a:xfrm>
            <a:off x="2842151" y="2348451"/>
            <a:ext cx="4436153" cy="692728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99CA39C-B41F-452F-BD8D-048652228698}"/>
              </a:ext>
            </a:extLst>
          </p:cNvPr>
          <p:cNvSpPr txBox="1"/>
          <p:nvPr/>
        </p:nvSpPr>
        <p:spPr>
          <a:xfrm>
            <a:off x="3402636" y="98862"/>
            <a:ext cx="4051109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6000" dirty="0">
                <a:solidFill>
                  <a:srgbClr val="2457A5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</a:p>
          <a:p>
            <a:pPr algn="r"/>
            <a:r>
              <a:rPr lang="th-TH" sz="3000" dirty="0">
                <a:solidFill>
                  <a:srgbClr val="F79824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ประชาสัมพันธ์</a:t>
            </a:r>
          </a:p>
          <a:p>
            <a:pPr algn="r"/>
            <a:r>
              <a:rPr lang="th-TH" sz="3200" dirty="0" smtClean="0">
                <a:solidFill>
                  <a:srgbClr val="FF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กลุ่มนโยบายและแผน </a:t>
            </a:r>
            <a:endParaRPr lang="th-TH" sz="3200" dirty="0">
              <a:solidFill>
                <a:srgbClr val="FF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9F604C2C-EDE9-419A-8848-A8D009275E1C}"/>
              </a:ext>
            </a:extLst>
          </p:cNvPr>
          <p:cNvSpPr txBox="1"/>
          <p:nvPr/>
        </p:nvSpPr>
        <p:spPr>
          <a:xfrm>
            <a:off x="3252748" y="2499710"/>
            <a:ext cx="4067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</a:t>
            </a:r>
            <a:r>
              <a:rPr lang="th-TH" sz="20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14  </a:t>
            </a:r>
            <a:r>
              <a:rPr lang="th-TH" sz="20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เดือน </a:t>
            </a:r>
            <a:r>
              <a:rPr lang="th-TH" sz="20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มีนาคม</a:t>
            </a:r>
            <a:r>
              <a:rPr lang="th-TH" sz="20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พ.ศ.</a:t>
            </a:r>
            <a:r>
              <a:rPr lang="th-TH" sz="20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2566</a:t>
            </a:r>
            <a:endParaRPr lang="th-TH" sz="20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1D720BF5-8E3C-46D0-8154-4C5B77989FAB}"/>
              </a:ext>
            </a:extLst>
          </p:cNvPr>
          <p:cNvSpPr txBox="1"/>
          <p:nvPr/>
        </p:nvSpPr>
        <p:spPr>
          <a:xfrm>
            <a:off x="185847" y="10267751"/>
            <a:ext cx="6320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33A446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</a:t>
            </a:r>
            <a:r>
              <a:rPr lang="th-TH" sz="2000" dirty="0" smtClean="0">
                <a:solidFill>
                  <a:srgbClr val="33A446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ประถมศึกษามหาสารคาม </a:t>
            </a:r>
            <a:r>
              <a:rPr lang="th-TH" sz="2000" dirty="0">
                <a:solidFill>
                  <a:srgbClr val="33A446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เขต </a:t>
            </a:r>
            <a:r>
              <a:rPr lang="th-TH" sz="2000" dirty="0" smtClean="0">
                <a:solidFill>
                  <a:srgbClr val="33A446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</a:t>
            </a:r>
            <a:endParaRPr lang="th-TH" sz="2000" dirty="0">
              <a:solidFill>
                <a:srgbClr val="33A446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67ACC094-E149-44A1-8464-7F342678137F}"/>
              </a:ext>
            </a:extLst>
          </p:cNvPr>
          <p:cNvSpPr txBox="1"/>
          <p:nvPr/>
        </p:nvSpPr>
        <p:spPr>
          <a:xfrm>
            <a:off x="0" y="3955139"/>
            <a:ext cx="7556887" cy="24314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 ที่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มีนาคม  พ.ศ.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   เวลา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13.30-16.30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ว่าที่ร้อยตรีสุรสิทธิ์  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ถิตย์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สมบูรณ์ ผอ.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ป.มหาสารคาม เขต 2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มอบหมายให้ นางสาวละมุล  อนุสัตย์ ผอ.กลุ่มน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ยบายและแผน พร้อมด้วย 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นทรัตน์  จันทเขต นักนโยบายและแผน 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ป.มหาสารคาม เขต 2 เข้าร่วมประชุมคณะกรรมการศึกษาธิการจังหวัดมหาสารคาม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2/2566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ห้องประชุมเสมาตักสิลา สำนักงานศึกษาธิการจังหวัดมหาสารคาม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B65B996-F9F1-4CD5-8723-718CEF42FA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" y="35798"/>
            <a:ext cx="1948053" cy="1917431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543" y="465885"/>
            <a:ext cx="6355310" cy="2947469"/>
          </a:xfrm>
          <a:prstGeom prst="rect">
            <a:avLst/>
          </a:prstGeom>
        </p:spPr>
      </p:pic>
      <p:sp>
        <p:nvSpPr>
          <p:cNvPr id="24" name="กล่องข้อความ 23"/>
          <p:cNvSpPr txBox="1"/>
          <p:nvPr/>
        </p:nvSpPr>
        <p:spPr>
          <a:xfrm>
            <a:off x="895134" y="3332637"/>
            <a:ext cx="2292688" cy="695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ว่าที่ร.ต.สุรสิทธิ์  </a:t>
            </a:r>
            <a:r>
              <a:rPr lang="th-TH" b="1" dirty="0" err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ถิตย์</a:t>
            </a:r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สมบูรณ์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ผอ.</a:t>
            </a:r>
            <a:r>
              <a:rPr lang="th-TH" b="1" dirty="0" err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ป.มหาสารคาม  เขต 2</a:t>
            </a:r>
            <a:endParaRPr lang="en-US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39" y="6386574"/>
            <a:ext cx="2421679" cy="2138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985"/>
            <a:ext cx="2673927" cy="373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30" y="6405985"/>
            <a:ext cx="2404257" cy="2119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8477" y="8525314"/>
            <a:ext cx="2221191" cy="1634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42" y="9868428"/>
            <a:ext cx="8350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8525315"/>
            <a:ext cx="2636038" cy="1615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42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2073</TotalTime>
  <Words>43</Words>
  <Application>Microsoft Office PowerPoint</Application>
  <PresentationFormat>กำหนดเอง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1" baseType="lpstr">
      <vt:lpstr>Mitr Light</vt:lpstr>
      <vt:lpstr>Angsana New</vt:lpstr>
      <vt:lpstr>Cordia New</vt:lpstr>
      <vt:lpstr>TH SarabunIT๙</vt:lpstr>
      <vt:lpstr>Arial</vt:lpstr>
      <vt:lpstr>TH SarabunPSK</vt:lpstr>
      <vt:lpstr>Calibri Light</vt:lpstr>
      <vt:lpstr>Mitr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Windows User</cp:lastModifiedBy>
  <cp:revision>199</cp:revision>
  <cp:lastPrinted>2021-11-08T08:31:12Z</cp:lastPrinted>
  <dcterms:created xsi:type="dcterms:W3CDTF">2019-11-10T02:56:05Z</dcterms:created>
  <dcterms:modified xsi:type="dcterms:W3CDTF">2023-03-20T08:02:32Z</dcterms:modified>
</cp:coreProperties>
</file>